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8"/>
  </p:notesMasterIdLst>
  <p:handoutMasterIdLst>
    <p:handoutMasterId r:id="rId9"/>
  </p:handoutMasterIdLst>
  <p:sldIdLst>
    <p:sldId id="277" r:id="rId3"/>
    <p:sldId id="267" r:id="rId4"/>
    <p:sldId id="271" r:id="rId5"/>
    <p:sldId id="279" r:id="rId6"/>
    <p:sldId id="28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91" y="31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3/16/2015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Projet p2: java</a:t>
            </a:r>
            <a:endParaRPr lang="fr-FR" dirty="0"/>
          </a:p>
        </p:txBody>
      </p:sp>
      <p:sp>
        <p:nvSpPr>
          <p:cNvPr id="3" name="Sous-titre 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fr-FR" dirty="0" err="1" smtClean="0"/>
              <a:t>storyboard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906000" cy="1143000"/>
          </a:xfrm>
        </p:spPr>
        <p:txBody>
          <a:bodyPr>
            <a:normAutofit/>
          </a:bodyPr>
          <a:lstStyle/>
          <a:p>
            <a:r>
              <a:rPr lang="fr-FR" dirty="0"/>
              <a:t>Disposition de titre et de contenu avec liste</a:t>
            </a:r>
          </a:p>
        </p:txBody>
      </p:sp>
      <p:sp>
        <p:nvSpPr>
          <p:cNvPr id="3" name="Espace réservé de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Ajoutez votre première puce ici</a:t>
            </a:r>
          </a:p>
          <a:p>
            <a:r>
              <a:rPr lang="fr-FR" dirty="0"/>
              <a:t>Ajoutez votre deuxième puce ici</a:t>
            </a:r>
          </a:p>
          <a:p>
            <a:r>
              <a:rPr lang="fr-FR" dirty="0"/>
              <a:t>Ajoutez votre troisième puce ici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7" y="1074257"/>
            <a:ext cx="5611586" cy="448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7960179" y="375557"/>
            <a:ext cx="40494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smtClean="0"/>
              <a:t>Situation initiale</a:t>
            </a:r>
          </a:p>
          <a:p>
            <a:r>
              <a:rPr lang="fr-CH" dirty="0" smtClean="0"/>
              <a:t>Un morceau de </a:t>
            </a:r>
            <a:r>
              <a:rPr lang="fr-CH" i="1" dirty="0" smtClean="0"/>
              <a:t>Bleu</a:t>
            </a:r>
            <a:r>
              <a:rPr lang="fr-CH" dirty="0"/>
              <a:t> </a:t>
            </a:r>
            <a:r>
              <a:rPr lang="fr-CH" dirty="0" smtClean="0"/>
              <a:t>se trouve en face de nous.</a:t>
            </a:r>
          </a:p>
          <a:p>
            <a:r>
              <a:rPr lang="fr-CH" b="1" dirty="0" smtClean="0"/>
              <a:t>Problème</a:t>
            </a:r>
          </a:p>
          <a:p>
            <a:r>
              <a:rPr lang="fr-CH" dirty="0" smtClean="0"/>
              <a:t>On aime pas le </a:t>
            </a:r>
            <a:r>
              <a:rPr lang="fr-CH" i="1" dirty="0" smtClean="0"/>
              <a:t>Bleu</a:t>
            </a:r>
            <a:r>
              <a:rPr lang="fr-CH" dirty="0" smtClean="0"/>
              <a:t>, on désire une tranche de </a:t>
            </a:r>
            <a:r>
              <a:rPr lang="fr-CH" i="1" dirty="0" smtClean="0"/>
              <a:t>Tomme vaudoise</a:t>
            </a:r>
            <a:r>
              <a:rPr lang="fr-CH" dirty="0" smtClean="0"/>
              <a:t>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631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7" y="1074257"/>
            <a:ext cx="5611586" cy="448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7960179" y="375557"/>
            <a:ext cx="404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smtClean="0"/>
              <a:t>Solution</a:t>
            </a:r>
          </a:p>
          <a:p>
            <a:r>
              <a:rPr lang="fr-CH" dirty="0" smtClean="0"/>
              <a:t>On fait tourner le plateau de fromage jusqu’à se retrouver avec la </a:t>
            </a:r>
            <a:r>
              <a:rPr lang="fr-CH" i="1" dirty="0" smtClean="0"/>
              <a:t>Tomme vaudoise</a:t>
            </a:r>
            <a:r>
              <a:rPr lang="fr-CH" dirty="0" smtClean="0"/>
              <a:t> en face de nous.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838696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807" y="1074257"/>
            <a:ext cx="5611586" cy="448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Texte 4"/>
          <p:cNvSpPr txBox="1"/>
          <p:nvPr/>
        </p:nvSpPr>
        <p:spPr>
          <a:xfrm>
            <a:off x="7960179" y="375557"/>
            <a:ext cx="404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 smtClean="0"/>
              <a:t>Problème</a:t>
            </a:r>
          </a:p>
          <a:p>
            <a:r>
              <a:rPr lang="fr-CH" dirty="0" smtClean="0"/>
              <a:t>Nous désirons maintenant savoir où se trouve le </a:t>
            </a:r>
            <a:r>
              <a:rPr lang="fr-CH" i="1" dirty="0" smtClean="0"/>
              <a:t>Bleu</a:t>
            </a:r>
            <a:r>
              <a:rPr lang="fr-CH" dirty="0" smtClean="0"/>
              <a:t> afin de ne pas retomber dessus dans le futur.</a:t>
            </a:r>
            <a:endParaRPr lang="fr-CH" dirty="0"/>
          </a:p>
        </p:txBody>
      </p:sp>
      <p:sp>
        <p:nvSpPr>
          <p:cNvPr id="7" name="Flèche courbée vers la droite 6"/>
          <p:cNvSpPr/>
          <p:nvPr/>
        </p:nvSpPr>
        <p:spPr>
          <a:xfrm>
            <a:off x="614218" y="520273"/>
            <a:ext cx="2997200" cy="5597236"/>
          </a:xfrm>
          <a:prstGeom prst="curvedRightArrow">
            <a:avLst/>
          </a:prstGeom>
          <a:solidFill>
            <a:srgbClr val="A206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09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LineBusiness_16x9_TP103031021" id="{8BB067C4-652E-41EE-9EDF-2078839E9EA7}" vid="{DA8AEEB8-CD12-4A86-B158-B02BBBF3F8D2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Ligne rouge Enterprise (grand écran)</Template>
  <TotalTime>0</TotalTime>
  <Words>96</Words>
  <Application>Microsoft Office PowerPoint</Application>
  <PresentationFormat>Grand écran</PresentationFormat>
  <Paragraphs>14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8" baseType="lpstr">
      <vt:lpstr>Arial</vt:lpstr>
      <vt:lpstr>Cambria</vt:lpstr>
      <vt:lpstr>Red Line Business 16x9</vt:lpstr>
      <vt:lpstr>Projet p2: java</vt:lpstr>
      <vt:lpstr>Disposition de titre et de contenu avec liste</vt:lpstr>
      <vt:lpstr>Présentation PowerPoint</vt:lpstr>
      <vt:lpstr>Présentation PowerPoint</vt:lpstr>
      <vt:lpstr>Présentation PowerPoint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2015-03-16T08:26:28Z</dcterms:created>
  <dcterms:modified xsi:type="dcterms:W3CDTF">2015-03-16T09:00:36Z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